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  <p:sldId id="266" r:id="rId6"/>
    <p:sldId id="260" r:id="rId7"/>
    <p:sldId id="262" r:id="rId8"/>
    <p:sldId id="263" r:id="rId9"/>
    <p:sldId id="264" r:id="rId10"/>
    <p:sldId id="261" r:id="rId11"/>
    <p:sldId id="26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141412" y="1107583"/>
            <a:ext cx="9905999" cy="46836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ΕΝΙΣΧΥΟΝΤΑΣ ΤΗΝ ΑΥΤΟΠΕΠΟΙΘΗΣΗ ΤΟΥ ΠΑΙΔΙΟΥ</a:t>
            </a:r>
          </a:p>
          <a:p>
            <a:pPr marL="0" indent="0">
              <a:buNone/>
            </a:pPr>
            <a:endParaRPr lang="el-G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Δημοτικό σχολείο</a:t>
            </a:r>
          </a:p>
          <a:p>
            <a:pPr marL="0" indent="0">
              <a:buNone/>
            </a:pP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Μηλέων-Καλών Νερών                      Ζώγα Μαρία Ψυχολόγος </a:t>
            </a:r>
          </a:p>
          <a:p>
            <a:pPr marL="0" indent="0">
              <a:buNone/>
            </a:pP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Κέντρου Κοινότητας</a:t>
            </a:r>
          </a:p>
          <a:p>
            <a:pPr marL="0" indent="0">
              <a:buNone/>
            </a:pP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Νοτίου Πηλίου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777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1410" y="953038"/>
            <a:ext cx="9906001" cy="1339402"/>
          </a:xfrm>
        </p:spPr>
        <p:txBody>
          <a:bodyPr>
            <a:normAutofit/>
          </a:bodyPr>
          <a:lstStyle/>
          <a:p>
            <a:r>
              <a:rPr lang="el-GR" dirty="0" smtClean="0"/>
              <a:t>Μεγαλωνοντασ ενα παιδι με αυτοπεποιθηση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>
          <a:xfrm>
            <a:off x="1017432" y="2627290"/>
            <a:ext cx="10028438" cy="3171009"/>
          </a:xfrm>
        </p:spPr>
        <p:txBody>
          <a:bodyPr>
            <a:noAutofit/>
          </a:bodyPr>
          <a:lstStyle/>
          <a:p>
            <a:r>
              <a:rPr lang="el-GR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Τα 3 «Α» της </a:t>
            </a:r>
            <a:r>
              <a:rPr lang="el-GR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αυτοπεποίθησης                 </a:t>
            </a:r>
            <a:r>
              <a:rPr lang="el-GR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Αγάπη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Αποδοχή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Ανακάλυψη των ταλέντων και των ενδιαφερόντων τους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491" y="2292440"/>
            <a:ext cx="4114799" cy="2050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818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3" y="1537855"/>
            <a:ext cx="9905998" cy="4253346"/>
          </a:xfrm>
        </p:spPr>
        <p:txBody>
          <a:bodyPr/>
          <a:lstStyle/>
          <a:p>
            <a:pPr marL="0" indent="0" algn="just">
              <a:buNone/>
            </a:pPr>
            <a:r>
              <a:rPr lang="el-GR" b="1" i="1" dirty="0">
                <a:effectLst/>
              </a:rPr>
              <a:t>«Το παιδί  χρειάζεται ενθάρρυνση  </a:t>
            </a:r>
            <a:r>
              <a:rPr lang="el-GR" b="1" i="1" dirty="0" smtClean="0">
                <a:effectLst/>
              </a:rPr>
              <a:t>σαν </a:t>
            </a:r>
            <a:r>
              <a:rPr lang="el-GR" b="1" i="1" dirty="0">
                <a:effectLst/>
              </a:rPr>
              <a:t>το φυτό που χρειάζεται ήλιο και νερό.»</a:t>
            </a:r>
          </a:p>
          <a:p>
            <a:pPr marL="0" indent="0" algn="just">
              <a:buNone/>
            </a:pPr>
            <a:endParaRPr lang="el-GR" b="1" i="1" dirty="0">
              <a:effectLst/>
            </a:endParaRPr>
          </a:p>
          <a:p>
            <a:pPr marL="0" indent="0">
              <a:buNone/>
            </a:pPr>
            <a:endParaRPr lang="el-GR" b="1" i="1" dirty="0">
              <a:effectLst/>
            </a:endParaRPr>
          </a:p>
          <a:p>
            <a:pPr marL="0" indent="0" algn="just">
              <a:buNone/>
            </a:pPr>
            <a:r>
              <a:rPr lang="el-GR" b="1" dirty="0">
                <a:effectLst/>
              </a:rPr>
              <a:t>«</a:t>
            </a:r>
            <a:r>
              <a:rPr lang="el-GR" b="1" i="1" dirty="0">
                <a:effectLst/>
              </a:rPr>
              <a:t>Ό έπαινος αναγνωρίζει το δημιουργό, ενώ ή ενθάρρυνση το δημιούργημα»</a:t>
            </a:r>
          </a:p>
          <a:p>
            <a:pPr marL="0" indent="0">
              <a:buNone/>
            </a:pPr>
            <a:r>
              <a:rPr lang="el-GR" b="1" i="1" dirty="0">
                <a:effectLst/>
              </a:rPr>
              <a:t>                                                         Ρούντολφ Ντράικορς 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6335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4867882"/>
          </a:xfrm>
        </p:spPr>
        <p:txBody>
          <a:bodyPr>
            <a:normAutofit/>
          </a:bodyPr>
          <a:lstStyle/>
          <a:p>
            <a:pPr algn="ctr"/>
            <a:r>
              <a:rPr lang="el-G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Ευχαριστουμε!!!!</a:t>
            </a:r>
            <a:endParaRPr lang="el-GR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293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αυτοπεποιθηση</a:t>
            </a:r>
            <a:endParaRPr lang="el-G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751527"/>
            <a:ext cx="10114723" cy="4984124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αυτοπεποίθηση είναι η δύναμη που νιώθουμε πως μπορούμε να ανταπεξέλθουμε σε κάποιες καταστάσεις.</a:t>
            </a:r>
          </a:p>
          <a:p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μία διεκδικητική συμπεριφορά χωρίς επιθετικά χαρακτηριστικά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δύναμη να προστατεύουμε τον εαυτό μας από την εκμετάλλευση, τη βία, την επιθετικότητα.</a:t>
            </a:r>
          </a:p>
          <a:p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ελευθερία έκφρασης με σεβασμό προς τους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άλλους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599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935865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Αυτοεκτίμηση </a:t>
            </a:r>
            <a:endParaRPr lang="el-G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141410" y="1545465"/>
            <a:ext cx="5934511" cy="4881093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η εικόνα που έχουμε για τον εαυτό μας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Σχετίζεται με τις πεποιθήσεις μας και τα συναισθήματα που νιώθουμε για τον εαυτό μας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Γιατί η αυτοεκτίμηση είναι σημαντική;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ΑΥΤΟΕΚΤΙΜΗΣΗ- ΑΥΤΟΠΕΠΟΙΘΗΣΗ</a:t>
            </a:r>
          </a:p>
          <a:p>
            <a:pPr algn="ctr"/>
            <a:r>
              <a:rPr lang="el-G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Δύο έννοιες αλληλένδετες όχι ταυτόσημες.</a:t>
            </a:r>
            <a:endParaRPr lang="el-G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Θέση εικόνας 2"/>
          <p:cNvSpPr txBox="1">
            <a:spLocks/>
          </p:cNvSpPr>
          <p:nvPr/>
        </p:nvSpPr>
        <p:spPr>
          <a:xfrm>
            <a:off x="7211149" y="1545465"/>
            <a:ext cx="3666690" cy="4321934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6" name="Θέση εικόνας 2"/>
          <p:cNvSpPr txBox="1">
            <a:spLocks/>
          </p:cNvSpPr>
          <p:nvPr/>
        </p:nvSpPr>
        <p:spPr>
          <a:xfrm>
            <a:off x="7533121" y="7620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sp>
      <p:sp>
        <p:nvSpPr>
          <p:cNvPr id="14" name="Θέση εικόνας 11"/>
          <p:cNvSpPr txBox="1">
            <a:spLocks/>
          </p:cNvSpPr>
          <p:nvPr/>
        </p:nvSpPr>
        <p:spPr>
          <a:xfrm>
            <a:off x="7533121" y="685800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sp>
      <p:pic>
        <p:nvPicPr>
          <p:cNvPr id="19" name="Θέση εικόνας 18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5" r="23495"/>
          <a:stretch>
            <a:fillRect/>
          </a:stretch>
        </p:blipFill>
        <p:spPr>
          <a:xfrm>
            <a:off x="7380721" y="609601"/>
            <a:ext cx="3819090" cy="5181599"/>
          </a:xfrm>
        </p:spPr>
      </p:pic>
    </p:spTree>
    <p:extLst>
      <p:ext uri="{BB962C8B-B14F-4D97-AF65-F5344CB8AC3E}">
        <p14:creationId xmlns:p14="http://schemas.microsoft.com/office/powerpoint/2010/main" val="3382137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88642" y="296214"/>
            <a:ext cx="3721996" cy="2513314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περιβαλλοντα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βοηθουν στην αναπτυξη της                                                            </a:t>
            </a:r>
            <a:b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αυτοεκτιμησησ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643" y="2809528"/>
            <a:ext cx="3721995" cy="3346573"/>
          </a:xfrm>
        </p:spPr>
      </p:pic>
      <p:sp>
        <p:nvSpPr>
          <p:cNvPr id="6" name="Ορθογώνιο 5"/>
          <p:cNvSpPr/>
          <p:nvPr/>
        </p:nvSpPr>
        <p:spPr>
          <a:xfrm>
            <a:off x="5189780" y="572818"/>
            <a:ext cx="6498091" cy="5911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ΟΙΚΟΓΕΝΕΙΑΚΌ ΠΕΡΙΒΑΛΛΟΝ</a:t>
            </a:r>
          </a:p>
          <a:p>
            <a:pPr algn="ctr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ΕΚΠΑΙΔΕΥΤΙΚΟ ΠΕΡΙΒΑΛΛΟΝ </a:t>
            </a:r>
          </a:p>
          <a:p>
            <a:pPr algn="ctr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ΚΟΙΝΩΝΙΚΟ ΠΕΡΙΒΑΛΛΟΝ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l-G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ΦΙΛΙΚΟ ΠΕΡΙΒΑΛΛΟΝ</a:t>
            </a:r>
          </a:p>
          <a:p>
            <a:pPr algn="ctr"/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l-GR" b="1" dirty="0"/>
          </a:p>
          <a:p>
            <a:pPr algn="ctr"/>
            <a:endParaRPr lang="el-GR" dirty="0" smtClean="0"/>
          </a:p>
          <a:p>
            <a:pPr algn="ctr"/>
            <a:endParaRPr lang="el-GR" dirty="0"/>
          </a:p>
          <a:p>
            <a:pPr algn="ctr"/>
            <a:endParaRPr lang="el-GR" dirty="0" smtClean="0"/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4886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85699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Θεμελια αυτοεκτιμησης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475508"/>
            <a:ext cx="9905999" cy="4904509"/>
          </a:xfrm>
        </p:spPr>
        <p:txBody>
          <a:bodyPr/>
          <a:lstStyle/>
          <a:p>
            <a:pPr marL="0" indent="0" algn="ctr">
              <a:buNone/>
            </a:pPr>
            <a:r>
              <a:rPr lang="el-GR" sz="2800" dirty="0" smtClean="0"/>
              <a:t>Πρότυπο ανατροφής παιδιού- Αυθεντικοί -Διαλεκτικοί γονείς. Έχουν τρία βασικά χαρακτηριστικά:</a:t>
            </a:r>
            <a:endParaRPr lang="el-GR" sz="2800" dirty="0"/>
          </a:p>
        </p:txBody>
      </p:sp>
      <p:sp>
        <p:nvSpPr>
          <p:cNvPr id="4" name="Έλλειψη 3"/>
          <p:cNvSpPr/>
          <p:nvPr/>
        </p:nvSpPr>
        <p:spPr>
          <a:xfrm>
            <a:off x="975157" y="3117273"/>
            <a:ext cx="9906000" cy="32627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+mj-lt"/>
              <a:buAutoNum type="arabicPeriod"/>
            </a:pP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Αποδοχή του παιδιού από τους </a:t>
            </a: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γονείς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Θέσπιση σαφών καθορισμένων ορίων</a:t>
            </a:r>
          </a:p>
          <a:p>
            <a:pPr algn="ctr"/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Σεβασμός της ατομικότητας από τους γονείς</a:t>
            </a: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650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δικο μου παιδι εχει αυτοπεποιθηση</a:t>
            </a:r>
            <a:r>
              <a:rPr lang="el-G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849582"/>
            <a:ext cx="9905999" cy="423949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32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l-GR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αυτοεκτίμηση μας κάνει να νιώθουμε εσωτερικά ασφαλείς ως άτομα, ενώ η αυτοπεποίθηση μας δίνει ώθηση να τολμούμε να δοκιμάζουμε καινούργια πράγματα και να αποκτούμε νέες εμπειρίες.</a:t>
            </a:r>
            <a:endParaRPr lang="el-GR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Πως καλλιεργουμε την αυτοπεποιθηση</a:t>
            </a:r>
            <a:endParaRPr lang="el-G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538" y="2485623"/>
            <a:ext cx="5370490" cy="2859109"/>
          </a:xfrm>
        </p:spPr>
      </p:pic>
    </p:spTree>
    <p:extLst>
      <p:ext uri="{BB962C8B-B14F-4D97-AF65-F5344CB8AC3E}">
        <p14:creationId xmlns:p14="http://schemas.microsoft.com/office/powerpoint/2010/main" val="56676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141411" y="862885"/>
            <a:ext cx="9906000" cy="516442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Ενθαρρύνουμε την προσπάθεια και όχι μόνο το αποτέλεσμα.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Σεβόμαστε τη μοναδικότητα του κάθε παιδιού.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Αποφεύγουμε τη σύγκριση με άλλο παιδί.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Δίνουμε πρωτοβουλίες και ευκαιρίες να πράττουν αυτόνομα.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ακούμε με προσοχή. 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Αναγνωρίζουμε τα συναισθήματά τους και μιλάμε για αυτά.</a:t>
            </a:r>
          </a:p>
          <a:p>
            <a:pPr marL="342900" indent="-342900">
              <a:buFont typeface="+mj-lt"/>
              <a:buAutoNum type="arabicPeriod"/>
            </a:pPr>
            <a:r>
              <a:rPr lang="el-GR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Εξηγούμε γιατί μία πράξη είναι λάθος και δείχνουμε τη σωστή.</a:t>
            </a:r>
          </a:p>
          <a:p>
            <a:pPr marL="342900" indent="-342900">
              <a:buFont typeface="+mj-lt"/>
              <a:buAutoNum type="arabicPeriod"/>
            </a:pPr>
            <a:endParaRPr lang="el-GR" sz="2800" b="1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l-GR" sz="24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896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65208" y="540328"/>
            <a:ext cx="9905999" cy="5451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Τους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παροτρύνουμε να </a:t>
            </a:r>
            <a:r>
              <a:rPr lang="el-GR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βρίσκουν </a:t>
            </a:r>
            <a:r>
              <a:rPr lang="el-GR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μόνοι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τους τρόπους επίλυσης προβλημάτων.</a:t>
            </a:r>
          </a:p>
          <a:p>
            <a:pPr marL="457200" indent="-457200">
              <a:buAutoNum type="arabicPeriod" startAt="9"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Αποφεύγουμε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τις σκληρές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τιμωρίες.</a:t>
            </a:r>
          </a:p>
          <a:p>
            <a:pPr marL="514350" indent="-514350">
              <a:buAutoNum type="arabicPeriod" startAt="9"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Αποφεύγουμε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τις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ταμπέλες.                                  </a:t>
            </a:r>
          </a:p>
          <a:p>
            <a:pPr marL="0" indent="0">
              <a:buNone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Ενθαρρύνουμε την περιέργεια.</a:t>
            </a:r>
          </a:p>
          <a:p>
            <a:pPr marL="0" indent="0">
              <a:buNone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 Τα αφήνουμε να ζήσουν την παιδική τους ηλικία.</a:t>
            </a:r>
          </a:p>
          <a:p>
            <a:pPr marL="0" indent="0">
              <a:buNone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 Προσφέρουμε καινούρια ερεθίσματα, νέες προκλήσεις.</a:t>
            </a:r>
          </a:p>
          <a:p>
            <a:pPr marL="0" indent="0">
              <a:buNone/>
            </a:pP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Αποτελούμε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εμείς οι ίδιοι </a:t>
            </a:r>
            <a:r>
              <a:rPr lang="el-G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θετικά πρότυπα </a:t>
            </a:r>
            <a:r>
              <a:rPr lang="el-G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τα παιδιά.</a:t>
            </a:r>
          </a:p>
          <a:p>
            <a:endParaRPr lang="el-GR" sz="28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5364" y="1163783"/>
            <a:ext cx="4263199" cy="2535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7330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773</TotalTime>
  <Words>326</Words>
  <Application>Microsoft Office PowerPoint</Application>
  <PresentationFormat>Ευρεία οθόνη</PresentationFormat>
  <Paragraphs>72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Tw Cen MT</vt:lpstr>
      <vt:lpstr>Κύκλωμα</vt:lpstr>
      <vt:lpstr> </vt:lpstr>
      <vt:lpstr>αυτοπεποιθηση</vt:lpstr>
      <vt:lpstr>Αυτοεκτίμηση </vt:lpstr>
      <vt:lpstr>περιβαλλοντα που βοηθουν στην αναπτυξη της                                                             αυτοεκτιμησησ</vt:lpstr>
      <vt:lpstr>Θεμελια αυτοεκτιμησης</vt:lpstr>
      <vt:lpstr>Το δικο μου παιδι εχει αυτοπεποιθηση;</vt:lpstr>
      <vt:lpstr>Πως καλλιεργουμε την αυτοπεποιθηση</vt:lpstr>
      <vt:lpstr>Παρουσίαση του PowerPoint</vt:lpstr>
      <vt:lpstr>Παρουσίαση του PowerPoint</vt:lpstr>
      <vt:lpstr>Μεγαλωνοντασ ενα παιδι με αυτοπεποιθηση</vt:lpstr>
      <vt:lpstr>Παρουσίαση του PowerPoint</vt:lpstr>
      <vt:lpstr>Ευχαριστουμε!!!!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Ενισχυοντας την αυτοπεποιθηση του παιδιου</dc:title>
  <dc:creator>Windows User</dc:creator>
  <cp:lastModifiedBy>Windows User</cp:lastModifiedBy>
  <cp:revision>46</cp:revision>
  <dcterms:created xsi:type="dcterms:W3CDTF">2023-05-09T18:15:47Z</dcterms:created>
  <dcterms:modified xsi:type="dcterms:W3CDTF">2023-05-12T20:42:37Z</dcterms:modified>
</cp:coreProperties>
</file>